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46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296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6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084" y="78"/>
      </p:cViewPr>
      <p:guideLst>
        <p:guide orient="horz" pos="3296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72974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737939" y="6095789"/>
            <a:ext cx="6080622" cy="4273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737939" y="4743115"/>
            <a:ext cx="6080622" cy="668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40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23987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933493" y="27676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737939" y="63024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737939" y="71584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3611591" y="7770911"/>
            <a:ext cx="325939" cy="3384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737939" y="42730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3903699" y="27676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553454" y="27676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553454" y="51659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553454" y="3911488"/>
            <a:ext cx="6449592" cy="3652801"/>
          </a:xfrm>
          <a:prstGeom prst="rect">
            <a:avLst/>
          </a:prstGeom>
        </p:spPr>
        <p:txBody>
          <a:bodyPr anchor="ctr"/>
          <a:lstStyle>
            <a:lvl1pPr marL="469194" indent="-469194" algn="l">
              <a:spcBef>
                <a:spcPts val="4500"/>
              </a:spcBef>
              <a:buSzPct val="75000"/>
              <a:buChar char="•"/>
              <a:defRPr sz="3800"/>
            </a:lvl1pPr>
            <a:lvl2pPr marL="913694" indent="-469194" algn="l">
              <a:spcBef>
                <a:spcPts val="4500"/>
              </a:spcBef>
              <a:buSzPct val="75000"/>
              <a:buChar char="•"/>
              <a:defRPr sz="3800"/>
            </a:lvl2pPr>
            <a:lvl3pPr marL="1358194" indent="-469194" algn="l">
              <a:spcBef>
                <a:spcPts val="4500"/>
              </a:spcBef>
              <a:buSzPct val="75000"/>
              <a:buChar char="•"/>
              <a:defRPr sz="3800"/>
            </a:lvl3pPr>
            <a:lvl4pPr marL="1802694" indent="-469194" algn="l">
              <a:spcBef>
                <a:spcPts val="4500"/>
              </a:spcBef>
              <a:buSzPct val="75000"/>
              <a:buChar char="•"/>
              <a:defRPr sz="3800"/>
            </a:lvl4pPr>
            <a:lvl5pPr marL="2247194" indent="-469194" algn="l">
              <a:spcBef>
                <a:spcPts val="4500"/>
              </a:spcBef>
              <a:buSzPct val="75000"/>
              <a:buChar char="•"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3903699" y="39114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553454" y="3911488"/>
            <a:ext cx="3099347" cy="3652801"/>
          </a:xfrm>
          <a:prstGeom prst="rect">
            <a:avLst/>
          </a:prstGeom>
        </p:spPr>
        <p:txBody>
          <a:bodyPr anchor="ctr"/>
          <a:lstStyle>
            <a:lvl1pPr marL="367392" indent="-367392" algn="l">
              <a:spcBef>
                <a:spcPts val="3400"/>
              </a:spcBef>
              <a:buSzPct val="75000"/>
              <a:buChar char="•"/>
              <a:defRPr sz="3000"/>
            </a:lvl1pPr>
            <a:lvl2pPr marL="710292" indent="-367392" algn="l">
              <a:spcBef>
                <a:spcPts val="3400"/>
              </a:spcBef>
              <a:buSzPct val="75000"/>
              <a:buChar char="•"/>
              <a:defRPr sz="3000"/>
            </a:lvl2pPr>
            <a:lvl3pPr marL="1053192" indent="-367392" algn="l">
              <a:spcBef>
                <a:spcPts val="3400"/>
              </a:spcBef>
              <a:buSzPct val="75000"/>
              <a:buChar char="•"/>
              <a:defRPr sz="3000"/>
            </a:lvl3pPr>
            <a:lvl4pPr marL="1396092" indent="-367392" algn="l">
              <a:spcBef>
                <a:spcPts val="3400"/>
              </a:spcBef>
              <a:buSzPct val="75000"/>
              <a:buChar char="•"/>
              <a:defRPr sz="3000"/>
            </a:lvl4pPr>
            <a:lvl5pPr marL="1738992" indent="-367392" algn="l">
              <a:spcBef>
                <a:spcPts val="34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553454" y="3136651"/>
            <a:ext cx="6449592" cy="4191498"/>
          </a:xfrm>
          <a:prstGeom prst="rect">
            <a:avLst/>
          </a:prstGeom>
        </p:spPr>
        <p:txBody>
          <a:bodyPr anchor="ctr"/>
          <a:lstStyle>
            <a:lvl1pPr marL="469194" indent="-469194" algn="l">
              <a:spcBef>
                <a:spcPts val="4500"/>
              </a:spcBef>
              <a:buSzPct val="75000"/>
              <a:buChar char="•"/>
              <a:defRPr sz="3800"/>
            </a:lvl1pPr>
            <a:lvl2pPr marL="913694" indent="-469194" algn="l">
              <a:spcBef>
                <a:spcPts val="4500"/>
              </a:spcBef>
              <a:buSzPct val="75000"/>
              <a:buChar char="•"/>
              <a:defRPr sz="3800"/>
            </a:lvl2pPr>
            <a:lvl3pPr marL="1358194" indent="-469194" algn="l">
              <a:spcBef>
                <a:spcPts val="4500"/>
              </a:spcBef>
              <a:buSzPct val="75000"/>
              <a:buChar char="•"/>
              <a:defRPr sz="3800"/>
            </a:lvl3pPr>
            <a:lvl4pPr marL="1802694" indent="-469194" algn="l">
              <a:spcBef>
                <a:spcPts val="4500"/>
              </a:spcBef>
              <a:buSzPct val="75000"/>
              <a:buChar char="•"/>
              <a:defRPr sz="3800"/>
            </a:lvl4pPr>
            <a:lvl5pPr marL="2247194" indent="-469194" algn="l">
              <a:spcBef>
                <a:spcPts val="4500"/>
              </a:spcBef>
              <a:buSzPct val="75000"/>
              <a:buChar char="•"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3903699" y="53578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3907312" y="29152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553454" y="29152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33506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53209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11591" y="7774601"/>
            <a:ext cx="325939" cy="3384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ntadulteducation.co.u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7FF67F4-4763-48B5-94D9-D532672622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3" y="0"/>
            <a:ext cx="7398148" cy="10464800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682815" y="7067838"/>
            <a:ext cx="6203374" cy="9008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90537"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600" dirty="0">
                <a:sym typeface="Helvetica Neue LT Std 55 Roman"/>
              </a:rPr>
              <a:t>To book a place on our FREE courses go to: </a:t>
            </a:r>
            <a:r>
              <a:rPr lang="en-GB" sz="1600" dirty="0">
                <a:sym typeface="Helvetica Neue LT Std 55 Roman"/>
                <a:hlinkClick r:id="rId3"/>
              </a:rPr>
              <a:t>www.kentadulteducation.co.uk</a:t>
            </a:r>
            <a:endParaRPr lang="en-GB" sz="1600" dirty="0">
              <a:sym typeface="Helvetica Neue LT Std 55 Roman"/>
            </a:endParaRPr>
          </a:p>
          <a:p>
            <a:pPr defTabSz="490537"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600" dirty="0">
                <a:sym typeface="Helvetica Neue LT Std 55 Roman"/>
              </a:rPr>
              <a:t> and click on Course Areas then Family Courses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0C3F47-FCDF-4BBB-AE58-048A9B175E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1" y="101899"/>
            <a:ext cx="4275743" cy="2094827"/>
          </a:xfrm>
          <a:prstGeom prst="rect">
            <a:avLst/>
          </a:prstGeom>
        </p:spPr>
      </p:pic>
      <p:sp>
        <p:nvSpPr>
          <p:cNvPr id="3" name="Shape 120">
            <a:extLst>
              <a:ext uri="{FF2B5EF4-FFF2-40B4-BE49-F238E27FC236}">
                <a16:creationId xmlns:a16="http://schemas.microsoft.com/office/drawing/2014/main" id="{5F70E640-71E0-485C-A273-01FBEA9AB10C}"/>
              </a:ext>
            </a:extLst>
          </p:cNvPr>
          <p:cNvSpPr/>
          <p:nvPr/>
        </p:nvSpPr>
        <p:spPr>
          <a:xfrm>
            <a:off x="679696" y="4603227"/>
            <a:ext cx="6203374" cy="3278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algn="l"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dirty="0">
              <a:solidFill>
                <a:srgbClr val="9465AA"/>
              </a:solidFill>
            </a:endParaRPr>
          </a:p>
        </p:txBody>
      </p:sp>
      <p:sp>
        <p:nvSpPr>
          <p:cNvPr id="8" name="Shape 120">
            <a:extLst>
              <a:ext uri="{FF2B5EF4-FFF2-40B4-BE49-F238E27FC236}">
                <a16:creationId xmlns:a16="http://schemas.microsoft.com/office/drawing/2014/main" id="{E09F4374-A99A-45CF-A708-8086AFCBBBF9}"/>
              </a:ext>
            </a:extLst>
          </p:cNvPr>
          <p:cNvSpPr/>
          <p:nvPr/>
        </p:nvSpPr>
        <p:spPr>
          <a:xfrm>
            <a:off x="670650" y="2496096"/>
            <a:ext cx="6203374" cy="73037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0EDB25-A0B9-4B55-A13F-77CA78BC8020}"/>
              </a:ext>
            </a:extLst>
          </p:cNvPr>
          <p:cNvSpPr txBox="1"/>
          <p:nvPr/>
        </p:nvSpPr>
        <p:spPr>
          <a:xfrm>
            <a:off x="897930" y="2448911"/>
            <a:ext cx="5688632" cy="93794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2400" dirty="0">
                <a:solidFill>
                  <a:schemeClr val="bg1"/>
                </a:solidFill>
                <a:latin typeface="Helvetica Neue LT Std 55 Roman"/>
              </a:rPr>
              <a:t>Family Learning courses starting in May/June – Enrol NOW!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CB15D1-2D78-499B-B761-F4910C10C34B}"/>
              </a:ext>
            </a:extLst>
          </p:cNvPr>
          <p:cNvSpPr txBox="1"/>
          <p:nvPr/>
        </p:nvSpPr>
        <p:spPr>
          <a:xfrm>
            <a:off x="728406" y="6225826"/>
            <a:ext cx="6027679" cy="49049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2679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465AA"/>
                </a:highlight>
                <a:uFillTx/>
                <a:latin typeface="+mn-lt"/>
                <a:ea typeface="+mn-ea"/>
                <a:cs typeface="+mn-cs"/>
                <a:sym typeface="Helvetica Light"/>
              </a:rPr>
              <a:t>More courses coming soon…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4C96338-9A08-4901-8399-A54A300360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333" y="3568519"/>
            <a:ext cx="6896100" cy="2609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Light</vt:lpstr>
      <vt:lpstr>Helvetica Neue</vt:lpstr>
      <vt:lpstr>Helvetica Neue LT Std 55 Roman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Glanville, Lindsey - EY EQS</dc:creator>
  <cp:lastModifiedBy>Jo Chin</cp:lastModifiedBy>
  <cp:revision>29</cp:revision>
  <dcterms:modified xsi:type="dcterms:W3CDTF">2021-03-19T08:09:11Z</dcterms:modified>
</cp:coreProperties>
</file>