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7556500" cy="104648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62679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62679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62679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62679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62679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62679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62679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62679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62679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  <p:extLst>
    <p:ext uri="{EFAFB233-063F-42B5-8137-9DF3F51BA10A}">
      <p15:sldGuideLst xmlns:p15="http://schemas.microsoft.com/office/powerpoint/2012/main">
        <p15:guide id="1" orient="horz" pos="3296">
          <p15:clr>
            <a:srgbClr val="A4A3A4"/>
          </p15:clr>
        </p15:guide>
        <p15:guide id="2" pos="23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65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175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B8B8B8"/>
              </a:solidFill>
              <a:prstDash val="solid"/>
              <a:miter lim="400000"/>
            </a:ln>
          </a:left>
          <a:right>
            <a:ln w="3175" cap="flat">
              <a:solidFill>
                <a:srgbClr val="B8B8B8"/>
              </a:solidFill>
              <a:prstDash val="solid"/>
              <a:miter lim="400000"/>
            </a:ln>
          </a:right>
          <a:top>
            <a:ln w="3175" cap="flat">
              <a:solidFill>
                <a:srgbClr val="B8B8B8"/>
              </a:solidFill>
              <a:prstDash val="solid"/>
              <a:miter lim="400000"/>
            </a:ln>
          </a:top>
          <a:bottom>
            <a:ln w="3175" cap="flat">
              <a:solidFill>
                <a:srgbClr val="B8B8B8"/>
              </a:solidFill>
              <a:prstDash val="solid"/>
              <a:miter lim="400000"/>
            </a:ln>
          </a:bottom>
          <a:insideH>
            <a:ln w="3175" cap="flat">
              <a:solidFill>
                <a:srgbClr val="B8B8B8"/>
              </a:solidFill>
              <a:prstDash val="solid"/>
              <a:miter lim="400000"/>
            </a:ln>
          </a:insideH>
          <a:insideV>
            <a:ln w="3175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B8B8B8"/>
              </a:solidFill>
              <a:prstDash val="solid"/>
              <a:miter lim="400000"/>
            </a:ln>
          </a:left>
          <a:right>
            <a:ln w="3175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B8B8B8"/>
              </a:solidFill>
              <a:prstDash val="solid"/>
              <a:miter lim="400000"/>
            </a:ln>
          </a:insideH>
          <a:insideV>
            <a:ln w="3175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3084" y="78"/>
      </p:cViewPr>
      <p:guideLst>
        <p:guide orient="horz" pos="3296"/>
        <p:guide pos="23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67297494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body" sz="quarter" idx="13"/>
          </p:nvPr>
        </p:nvSpPr>
        <p:spPr>
          <a:xfrm>
            <a:off x="737939" y="6095789"/>
            <a:ext cx="6080622" cy="427336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2400"/>
            </a:lvl1pPr>
          </a:lstStyle>
          <a:p>
            <a:r>
              <a:t>–Johnny Appleseed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sz="quarter" idx="14"/>
          </p:nvPr>
        </p:nvSpPr>
        <p:spPr>
          <a:xfrm>
            <a:off x="737939" y="4743115"/>
            <a:ext cx="6080622" cy="668636"/>
          </a:xfrm>
          <a:prstGeom prst="rect">
            <a:avLst/>
          </a:prstGeom>
        </p:spPr>
        <p:txBody>
          <a:bodyPr anchor="ctr">
            <a:spAutoFit/>
          </a:bodyPr>
          <a:lstStyle>
            <a:lvl1pPr>
              <a:defRPr sz="4000"/>
            </a:lvl1pPr>
          </a:lstStyle>
          <a:p>
            <a:r>
              <a:t>“Type a quote here.” </a:t>
            </a:r>
          </a:p>
        </p:txBody>
      </p:sp>
      <p:sp>
        <p:nvSpPr>
          <p:cNvPr id="95" name="Shape 9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pic" idx="13"/>
          </p:nvPr>
        </p:nvSpPr>
        <p:spPr>
          <a:xfrm>
            <a:off x="0" y="2398712"/>
            <a:ext cx="7556500" cy="566737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pic" sz="half" idx="13"/>
          </p:nvPr>
        </p:nvSpPr>
        <p:spPr>
          <a:xfrm>
            <a:off x="933493" y="2767682"/>
            <a:ext cx="5682135" cy="343879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737939" y="6302412"/>
            <a:ext cx="6080622" cy="82649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sz="quarter" idx="1"/>
          </p:nvPr>
        </p:nvSpPr>
        <p:spPr>
          <a:xfrm>
            <a:off x="737939" y="7158421"/>
            <a:ext cx="6080622" cy="65676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>
          <a:xfrm>
            <a:off x="3611591" y="7770911"/>
            <a:ext cx="325939" cy="338436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737939" y="4273078"/>
            <a:ext cx="6080622" cy="1918644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pic" sz="quarter" idx="13"/>
          </p:nvPr>
        </p:nvSpPr>
        <p:spPr>
          <a:xfrm>
            <a:off x="3903699" y="2767682"/>
            <a:ext cx="3099347" cy="478184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553454" y="2767682"/>
            <a:ext cx="3099347" cy="2317131"/>
          </a:xfrm>
          <a:prstGeom prst="rect">
            <a:avLst/>
          </a:prstGeom>
        </p:spPr>
        <p:txBody>
          <a:bodyPr/>
          <a:lstStyle>
            <a:lvl1pPr>
              <a:defRPr sz="6400"/>
            </a:lvl1pPr>
          </a:lstStyle>
          <a:p>
            <a:r>
              <a:t>Title Text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sz="quarter" idx="1"/>
          </p:nvPr>
        </p:nvSpPr>
        <p:spPr>
          <a:xfrm>
            <a:off x="553454" y="5165985"/>
            <a:ext cx="3099347" cy="2383545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xfrm>
            <a:off x="553454" y="2656991"/>
            <a:ext cx="6449592" cy="1254498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xfrm>
            <a:off x="553454" y="2656991"/>
            <a:ext cx="6449592" cy="1254498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sz="half" idx="1"/>
          </p:nvPr>
        </p:nvSpPr>
        <p:spPr>
          <a:xfrm>
            <a:off x="553454" y="3911488"/>
            <a:ext cx="6449592" cy="3652801"/>
          </a:xfrm>
          <a:prstGeom prst="rect">
            <a:avLst/>
          </a:prstGeom>
        </p:spPr>
        <p:txBody>
          <a:bodyPr anchor="ctr"/>
          <a:lstStyle>
            <a:lvl1pPr marL="469194" indent="-469194" algn="l">
              <a:spcBef>
                <a:spcPts val="4500"/>
              </a:spcBef>
              <a:buSzPct val="75000"/>
              <a:buChar char="•"/>
              <a:defRPr sz="3800"/>
            </a:lvl1pPr>
            <a:lvl2pPr marL="913694" indent="-469194" algn="l">
              <a:spcBef>
                <a:spcPts val="4500"/>
              </a:spcBef>
              <a:buSzPct val="75000"/>
              <a:buChar char="•"/>
              <a:defRPr sz="3800"/>
            </a:lvl2pPr>
            <a:lvl3pPr marL="1358194" indent="-469194" algn="l">
              <a:spcBef>
                <a:spcPts val="4500"/>
              </a:spcBef>
              <a:buSzPct val="75000"/>
              <a:buChar char="•"/>
              <a:defRPr sz="3800"/>
            </a:lvl3pPr>
            <a:lvl4pPr marL="1802694" indent="-469194" algn="l">
              <a:spcBef>
                <a:spcPts val="4500"/>
              </a:spcBef>
              <a:buSzPct val="75000"/>
              <a:buChar char="•"/>
              <a:defRPr sz="3800"/>
            </a:lvl4pPr>
            <a:lvl5pPr marL="2247194" indent="-469194" algn="l">
              <a:spcBef>
                <a:spcPts val="4500"/>
              </a:spcBef>
              <a:buSzPct val="75000"/>
              <a:buChar char="•"/>
              <a:defRPr sz="3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pic" sz="quarter" idx="13"/>
          </p:nvPr>
        </p:nvSpPr>
        <p:spPr>
          <a:xfrm>
            <a:off x="3903699" y="3911488"/>
            <a:ext cx="3099347" cy="36528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xfrm>
            <a:off x="553454" y="2656991"/>
            <a:ext cx="6449592" cy="1254498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sz="quarter" idx="1"/>
          </p:nvPr>
        </p:nvSpPr>
        <p:spPr>
          <a:xfrm>
            <a:off x="553454" y="3911488"/>
            <a:ext cx="3099347" cy="3652801"/>
          </a:xfrm>
          <a:prstGeom prst="rect">
            <a:avLst/>
          </a:prstGeom>
        </p:spPr>
        <p:txBody>
          <a:bodyPr anchor="ctr"/>
          <a:lstStyle>
            <a:lvl1pPr marL="367392" indent="-367392" algn="l">
              <a:spcBef>
                <a:spcPts val="3400"/>
              </a:spcBef>
              <a:buSzPct val="75000"/>
              <a:buChar char="•"/>
              <a:defRPr sz="3000"/>
            </a:lvl1pPr>
            <a:lvl2pPr marL="710292" indent="-367392" algn="l">
              <a:spcBef>
                <a:spcPts val="3400"/>
              </a:spcBef>
              <a:buSzPct val="75000"/>
              <a:buChar char="•"/>
              <a:defRPr sz="3000"/>
            </a:lvl2pPr>
            <a:lvl3pPr marL="1053192" indent="-367392" algn="l">
              <a:spcBef>
                <a:spcPts val="3400"/>
              </a:spcBef>
              <a:buSzPct val="75000"/>
              <a:buChar char="•"/>
              <a:defRPr sz="3000"/>
            </a:lvl3pPr>
            <a:lvl4pPr marL="1396092" indent="-367392" algn="l">
              <a:spcBef>
                <a:spcPts val="3400"/>
              </a:spcBef>
              <a:buSzPct val="75000"/>
              <a:buChar char="•"/>
              <a:defRPr sz="3000"/>
            </a:lvl4pPr>
            <a:lvl5pPr marL="1738992" indent="-367392" algn="l">
              <a:spcBef>
                <a:spcPts val="3400"/>
              </a:spcBef>
              <a:buSzPct val="75000"/>
              <a:buChar char="•"/>
              <a:defRPr sz="3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hape 6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body" sz="half" idx="1"/>
          </p:nvPr>
        </p:nvSpPr>
        <p:spPr>
          <a:xfrm>
            <a:off x="553454" y="3136651"/>
            <a:ext cx="6449592" cy="4191498"/>
          </a:xfrm>
          <a:prstGeom prst="rect">
            <a:avLst/>
          </a:prstGeom>
        </p:spPr>
        <p:txBody>
          <a:bodyPr anchor="ctr"/>
          <a:lstStyle>
            <a:lvl1pPr marL="469194" indent="-469194" algn="l">
              <a:spcBef>
                <a:spcPts val="4500"/>
              </a:spcBef>
              <a:buSzPct val="75000"/>
              <a:buChar char="•"/>
              <a:defRPr sz="3800"/>
            </a:lvl1pPr>
            <a:lvl2pPr marL="913694" indent="-469194" algn="l">
              <a:spcBef>
                <a:spcPts val="4500"/>
              </a:spcBef>
              <a:buSzPct val="75000"/>
              <a:buChar char="•"/>
              <a:defRPr sz="3800"/>
            </a:lvl2pPr>
            <a:lvl3pPr marL="1358194" indent="-469194" algn="l">
              <a:spcBef>
                <a:spcPts val="4500"/>
              </a:spcBef>
              <a:buSzPct val="75000"/>
              <a:buChar char="•"/>
              <a:defRPr sz="3800"/>
            </a:lvl3pPr>
            <a:lvl4pPr marL="1802694" indent="-469194" algn="l">
              <a:spcBef>
                <a:spcPts val="4500"/>
              </a:spcBef>
              <a:buSzPct val="75000"/>
              <a:buChar char="•"/>
              <a:defRPr sz="3800"/>
            </a:lvl4pPr>
            <a:lvl5pPr marL="2247194" indent="-469194" algn="l">
              <a:spcBef>
                <a:spcPts val="4500"/>
              </a:spcBef>
              <a:buSzPct val="75000"/>
              <a:buChar char="•"/>
              <a:defRPr sz="3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hape 7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pic" sz="quarter" idx="13"/>
          </p:nvPr>
        </p:nvSpPr>
        <p:spPr>
          <a:xfrm>
            <a:off x="3903699" y="5357849"/>
            <a:ext cx="3099347" cy="21916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pic" sz="quarter" idx="14"/>
          </p:nvPr>
        </p:nvSpPr>
        <p:spPr>
          <a:xfrm>
            <a:off x="3907312" y="2915270"/>
            <a:ext cx="3099347" cy="21916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pic" sz="quarter" idx="15"/>
          </p:nvPr>
        </p:nvSpPr>
        <p:spPr>
          <a:xfrm>
            <a:off x="553454" y="2915270"/>
            <a:ext cx="3099347" cy="463426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6" name="Shape 8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737939" y="3350654"/>
            <a:ext cx="6080622" cy="191864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29517" tIns="29517" rIns="29517" bIns="29517" anchor="b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737939" y="5320952"/>
            <a:ext cx="6080622" cy="65676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29517" tIns="29517" rIns="29517" bIns="29517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3611591" y="7774601"/>
            <a:ext cx="325939" cy="338436"/>
          </a:xfrm>
          <a:prstGeom prst="rect">
            <a:avLst/>
          </a:prstGeom>
          <a:ln w="3175">
            <a:miter lim="400000"/>
          </a:ln>
        </p:spPr>
        <p:txBody>
          <a:bodyPr wrap="none" lIns="29517" tIns="29517" rIns="29517" bIns="29517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0" marR="0" indent="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entadulteducation.co.uk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A7FF67F4-4763-48B5-94D9-D5326726228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63" y="0"/>
            <a:ext cx="7398148" cy="10464800"/>
          </a:xfrm>
          <a:prstGeom prst="rect">
            <a:avLst/>
          </a:prstGeom>
        </p:spPr>
      </p:pic>
      <p:sp>
        <p:nvSpPr>
          <p:cNvPr id="120" name="Shape 120"/>
          <p:cNvSpPr/>
          <p:nvPr/>
        </p:nvSpPr>
        <p:spPr>
          <a:xfrm>
            <a:off x="682815" y="7067838"/>
            <a:ext cx="6203374" cy="90086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29517" tIns="29517" rIns="29517" bIns="29517" anchor="ctr">
            <a:spAutoFit/>
          </a:bodyPr>
          <a:lstStyle/>
          <a:p>
            <a:pPr defTabSz="490537">
              <a:spcBef>
                <a:spcPts val="800"/>
              </a:spcBef>
              <a:defRPr sz="1600">
                <a:solidFill>
                  <a:srgbClr val="515152"/>
                </a:solidFill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pPr>
            <a:r>
              <a:rPr lang="en-GB" sz="1600" dirty="0">
                <a:sym typeface="Helvetica Neue LT Std 55 Roman"/>
              </a:rPr>
              <a:t>To book a place on our FREE courses go to: </a:t>
            </a:r>
            <a:r>
              <a:rPr lang="en-GB" sz="1600" dirty="0">
                <a:sym typeface="Helvetica Neue LT Std 55 Roman"/>
                <a:hlinkClick r:id="rId3"/>
              </a:rPr>
              <a:t>www.kentadulteducation.co.uk</a:t>
            </a:r>
            <a:endParaRPr lang="en-GB" sz="1600" dirty="0">
              <a:sym typeface="Helvetica Neue LT Std 55 Roman"/>
            </a:endParaRPr>
          </a:p>
          <a:p>
            <a:pPr defTabSz="490537">
              <a:spcBef>
                <a:spcPts val="800"/>
              </a:spcBef>
              <a:defRPr sz="1600">
                <a:solidFill>
                  <a:srgbClr val="515152"/>
                </a:solidFill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pPr>
            <a:r>
              <a:rPr lang="en-GB" sz="1600" dirty="0">
                <a:sym typeface="Helvetica Neue LT Std 55 Roman"/>
              </a:rPr>
              <a:t> and click on Course Areas then Family Courses</a:t>
            </a:r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9A0C3F47-FCDF-4BBB-AE58-048A9B175ED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71" y="101899"/>
            <a:ext cx="4275743" cy="2094827"/>
          </a:xfrm>
          <a:prstGeom prst="rect">
            <a:avLst/>
          </a:prstGeom>
        </p:spPr>
      </p:pic>
      <p:sp>
        <p:nvSpPr>
          <p:cNvPr id="3" name="Shape 120">
            <a:extLst>
              <a:ext uri="{FF2B5EF4-FFF2-40B4-BE49-F238E27FC236}">
                <a16:creationId xmlns:a16="http://schemas.microsoft.com/office/drawing/2014/main" id="{5F70E640-71E0-485C-A273-01FBEA9AB10C}"/>
              </a:ext>
            </a:extLst>
          </p:cNvPr>
          <p:cNvSpPr/>
          <p:nvPr/>
        </p:nvSpPr>
        <p:spPr>
          <a:xfrm>
            <a:off x="679696" y="4603227"/>
            <a:ext cx="6203374" cy="32788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29517" tIns="29517" rIns="29517" bIns="29517" anchor="ctr">
            <a:spAutoFit/>
          </a:bodyPr>
          <a:lstStyle/>
          <a:p>
            <a:pPr algn="l" defTabSz="490537">
              <a:lnSpc>
                <a:spcPct val="120000"/>
              </a:lnSpc>
              <a:spcBef>
                <a:spcPts val="800"/>
              </a:spcBef>
              <a:defRPr sz="1600">
                <a:solidFill>
                  <a:srgbClr val="515152"/>
                </a:solidFill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pPr>
            <a:endParaRPr lang="en-GB" dirty="0">
              <a:solidFill>
                <a:srgbClr val="9465AA"/>
              </a:solidFill>
            </a:endParaRPr>
          </a:p>
        </p:txBody>
      </p:sp>
      <p:sp>
        <p:nvSpPr>
          <p:cNvPr id="8" name="Shape 120">
            <a:extLst>
              <a:ext uri="{FF2B5EF4-FFF2-40B4-BE49-F238E27FC236}">
                <a16:creationId xmlns:a16="http://schemas.microsoft.com/office/drawing/2014/main" id="{E09F4374-A99A-45CF-A708-8086AFCBBBF9}"/>
              </a:ext>
            </a:extLst>
          </p:cNvPr>
          <p:cNvSpPr/>
          <p:nvPr/>
        </p:nvSpPr>
        <p:spPr>
          <a:xfrm>
            <a:off x="670650" y="2496096"/>
            <a:ext cx="6203374" cy="73037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29517" tIns="29517" rIns="29517" bIns="29517" anchor="ctr">
            <a:spAutoFit/>
          </a:bodyPr>
          <a:lstStyle/>
          <a:p>
            <a:pPr defTabSz="490537">
              <a:lnSpc>
                <a:spcPct val="120000"/>
              </a:lnSpc>
              <a:spcBef>
                <a:spcPts val="800"/>
              </a:spcBef>
              <a:defRPr sz="1600">
                <a:solidFill>
                  <a:srgbClr val="515152"/>
                </a:solidFill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pPr>
            <a:endParaRPr lang="en-GB" sz="4000" b="1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90EDB25-A0B9-4B55-A13F-77CA78BC8020}"/>
              </a:ext>
            </a:extLst>
          </p:cNvPr>
          <p:cNvSpPr txBox="1"/>
          <p:nvPr/>
        </p:nvSpPr>
        <p:spPr>
          <a:xfrm>
            <a:off x="897930" y="2448911"/>
            <a:ext cx="5688632" cy="937949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defTabSz="490537">
              <a:lnSpc>
                <a:spcPct val="120000"/>
              </a:lnSpc>
              <a:spcBef>
                <a:spcPts val="800"/>
              </a:spcBef>
              <a:defRPr sz="1600">
                <a:solidFill>
                  <a:srgbClr val="515152"/>
                </a:solidFill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pPr>
            <a:r>
              <a:rPr lang="en-GB" sz="2400" dirty="0">
                <a:solidFill>
                  <a:schemeClr val="bg1"/>
                </a:solidFill>
                <a:latin typeface="Helvetica Neue LT Std 55 Roman"/>
              </a:rPr>
              <a:t>Family Learning courses starting in May/June – Enrol NOW!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8CB15D1-2D78-499B-B761-F4910C10C34B}"/>
              </a:ext>
            </a:extLst>
          </p:cNvPr>
          <p:cNvSpPr txBox="1"/>
          <p:nvPr/>
        </p:nvSpPr>
        <p:spPr>
          <a:xfrm>
            <a:off x="728406" y="6225826"/>
            <a:ext cx="6027679" cy="490498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9517" tIns="29517" rIns="29517" bIns="29517" numCol="1" spcCol="38100" rtlCol="0" anchor="ctr">
            <a:spAutoFit/>
          </a:bodyPr>
          <a:lstStyle/>
          <a:p>
            <a:pPr marL="0" marR="0" indent="0" algn="ctr" defTabSz="62679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2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9465AA"/>
                </a:highlight>
                <a:uFillTx/>
                <a:latin typeface="+mn-lt"/>
                <a:ea typeface="+mn-ea"/>
                <a:cs typeface="+mn-cs"/>
                <a:sym typeface="Helvetica Light"/>
              </a:rPr>
              <a:t>More courses coming soon…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A4C96338-9A08-4901-8399-A54A300360C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3333" y="3568519"/>
            <a:ext cx="6896100" cy="2609850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2700" dist="127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254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12700" dist="127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3175" cap="flat">
          <a:noFill/>
          <a:miter lim="400000"/>
        </a:ln>
        <a:effectLst>
          <a:outerShdw blurRad="12700" dist="127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29517" tIns="29517" rIns="29517" bIns="29517" numCol="1" spcCol="38100" rtlCol="0" anchor="ctr">
        <a:spAutoFit/>
      </a:bodyPr>
      <a:lstStyle>
        <a:defPPr marL="0" marR="0" indent="0" algn="ctr" defTabSz="62679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9517" tIns="29517" rIns="29517" bIns="29517" numCol="1" spcCol="38100" rtlCol="0" anchor="ctr">
        <a:spAutoFit/>
      </a:bodyPr>
      <a:lstStyle>
        <a:defPPr marL="0" marR="0" indent="0" algn="ctr" defTabSz="62679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2700" dist="127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254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12700" dist="127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3175" cap="flat">
          <a:noFill/>
          <a:miter lim="400000"/>
        </a:ln>
        <a:effectLst>
          <a:outerShdw blurRad="12700" dist="127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29517" tIns="29517" rIns="29517" bIns="29517" numCol="1" spcCol="38100" rtlCol="0" anchor="ctr">
        <a:spAutoFit/>
      </a:bodyPr>
      <a:lstStyle>
        <a:defPPr marL="0" marR="0" indent="0" algn="ctr" defTabSz="62679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9517" tIns="29517" rIns="29517" bIns="29517" numCol="1" spcCol="38100" rtlCol="0" anchor="ctr">
        <a:spAutoFit/>
      </a:bodyPr>
      <a:lstStyle>
        <a:defPPr marL="0" marR="0" indent="0" algn="ctr" defTabSz="62679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</TotalTime>
  <Words>36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Helvetica Light</vt:lpstr>
      <vt:lpstr>Helvetica Neue</vt:lpstr>
      <vt:lpstr>Helvetica Neue LT Std 55 Roman</vt:lpstr>
      <vt:lpstr>White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Glanville, Lindsey - EY EQS</dc:creator>
  <cp:lastModifiedBy>Jo Chin</cp:lastModifiedBy>
  <cp:revision>29</cp:revision>
  <dcterms:modified xsi:type="dcterms:W3CDTF">2021-03-19T08:09:11Z</dcterms:modified>
</cp:coreProperties>
</file>