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46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296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65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084" y="78"/>
      </p:cViewPr>
      <p:guideLst>
        <p:guide orient="horz" pos="3296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729749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737939" y="6095789"/>
            <a:ext cx="6080622" cy="42733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737939" y="4743115"/>
            <a:ext cx="6080622" cy="66863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40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2398712"/>
            <a:ext cx="7556500" cy="5667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half" idx="13"/>
          </p:nvPr>
        </p:nvSpPr>
        <p:spPr>
          <a:xfrm>
            <a:off x="933493" y="2767682"/>
            <a:ext cx="5682135" cy="34387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737939" y="6302412"/>
            <a:ext cx="6080622" cy="82649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737939" y="7158421"/>
            <a:ext cx="6080622" cy="6567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3611591" y="7770911"/>
            <a:ext cx="325939" cy="33843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737939" y="42730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3903699" y="2767682"/>
            <a:ext cx="3099347" cy="47818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553454" y="27676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553454" y="5165985"/>
            <a:ext cx="3099347" cy="238354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553454" y="3911488"/>
            <a:ext cx="6449592" cy="3652801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500"/>
              </a:spcBef>
              <a:buSzPct val="75000"/>
              <a:buChar char="•"/>
              <a:defRPr sz="3800"/>
            </a:lvl1pPr>
            <a:lvl2pPr marL="913694" indent="-469194" algn="l">
              <a:spcBef>
                <a:spcPts val="4500"/>
              </a:spcBef>
              <a:buSzPct val="75000"/>
              <a:buChar char="•"/>
              <a:defRPr sz="3800"/>
            </a:lvl2pPr>
            <a:lvl3pPr marL="1358194" indent="-469194" algn="l">
              <a:spcBef>
                <a:spcPts val="4500"/>
              </a:spcBef>
              <a:buSzPct val="75000"/>
              <a:buChar char="•"/>
              <a:defRPr sz="3800"/>
            </a:lvl3pPr>
            <a:lvl4pPr marL="1802694" indent="-469194" algn="l">
              <a:spcBef>
                <a:spcPts val="4500"/>
              </a:spcBef>
              <a:buSzPct val="75000"/>
              <a:buChar char="•"/>
              <a:defRPr sz="3800"/>
            </a:lvl4pPr>
            <a:lvl5pPr marL="2247194" indent="-469194" algn="l">
              <a:spcBef>
                <a:spcPts val="4500"/>
              </a:spcBef>
              <a:buSzPct val="75000"/>
              <a:buChar char="•"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3903699" y="3911488"/>
            <a:ext cx="3099347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553454" y="3911488"/>
            <a:ext cx="3099347" cy="3652801"/>
          </a:xfrm>
          <a:prstGeom prst="rect">
            <a:avLst/>
          </a:prstGeom>
        </p:spPr>
        <p:txBody>
          <a:bodyPr anchor="ctr"/>
          <a:lstStyle>
            <a:lvl1pPr marL="367392" indent="-367392" algn="l">
              <a:spcBef>
                <a:spcPts val="3400"/>
              </a:spcBef>
              <a:buSzPct val="75000"/>
              <a:buChar char="•"/>
              <a:defRPr sz="3000"/>
            </a:lvl1pPr>
            <a:lvl2pPr marL="710292" indent="-367392" algn="l">
              <a:spcBef>
                <a:spcPts val="3400"/>
              </a:spcBef>
              <a:buSzPct val="75000"/>
              <a:buChar char="•"/>
              <a:defRPr sz="3000"/>
            </a:lvl2pPr>
            <a:lvl3pPr marL="1053192" indent="-367392" algn="l">
              <a:spcBef>
                <a:spcPts val="3400"/>
              </a:spcBef>
              <a:buSzPct val="75000"/>
              <a:buChar char="•"/>
              <a:defRPr sz="3000"/>
            </a:lvl3pPr>
            <a:lvl4pPr marL="1396092" indent="-367392" algn="l">
              <a:spcBef>
                <a:spcPts val="3400"/>
              </a:spcBef>
              <a:buSzPct val="75000"/>
              <a:buChar char="•"/>
              <a:defRPr sz="3000"/>
            </a:lvl4pPr>
            <a:lvl5pPr marL="1738992" indent="-367392" algn="l">
              <a:spcBef>
                <a:spcPts val="34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553454" y="3136651"/>
            <a:ext cx="6449592" cy="4191498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500"/>
              </a:spcBef>
              <a:buSzPct val="75000"/>
              <a:buChar char="•"/>
              <a:defRPr sz="3800"/>
            </a:lvl1pPr>
            <a:lvl2pPr marL="913694" indent="-469194" algn="l">
              <a:spcBef>
                <a:spcPts val="4500"/>
              </a:spcBef>
              <a:buSzPct val="75000"/>
              <a:buChar char="•"/>
              <a:defRPr sz="3800"/>
            </a:lvl2pPr>
            <a:lvl3pPr marL="1358194" indent="-469194" algn="l">
              <a:spcBef>
                <a:spcPts val="4500"/>
              </a:spcBef>
              <a:buSzPct val="75000"/>
              <a:buChar char="•"/>
              <a:defRPr sz="3800"/>
            </a:lvl3pPr>
            <a:lvl4pPr marL="1802694" indent="-469194" algn="l">
              <a:spcBef>
                <a:spcPts val="4500"/>
              </a:spcBef>
              <a:buSzPct val="75000"/>
              <a:buChar char="•"/>
              <a:defRPr sz="3800"/>
            </a:lvl4pPr>
            <a:lvl5pPr marL="2247194" indent="-469194" algn="l">
              <a:spcBef>
                <a:spcPts val="4500"/>
              </a:spcBef>
              <a:buSzPct val="75000"/>
              <a:buChar char="•"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3903699" y="5357849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3907312" y="2915270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quarter" idx="15"/>
          </p:nvPr>
        </p:nvSpPr>
        <p:spPr>
          <a:xfrm>
            <a:off x="553454" y="2915270"/>
            <a:ext cx="3099347" cy="46342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37939" y="33506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37939" y="532095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tadulteducation.co.uk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A7FF67F4-4763-48B5-94D9-D532672622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3" y="0"/>
            <a:ext cx="7398148" cy="10464800"/>
          </a:xfrm>
          <a:prstGeom prst="rect">
            <a:avLst/>
          </a:prstGeom>
        </p:spPr>
      </p:pic>
      <p:sp>
        <p:nvSpPr>
          <p:cNvPr id="120" name="Shape 120"/>
          <p:cNvSpPr/>
          <p:nvPr/>
        </p:nvSpPr>
        <p:spPr>
          <a:xfrm>
            <a:off x="650227" y="7607834"/>
            <a:ext cx="6203374" cy="9008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defTabSz="490537"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dirty="0">
                <a:sym typeface="Helvetica Neue LT Std 55 Roman"/>
              </a:rPr>
              <a:t>To book a place on our FREE courses go to: </a:t>
            </a:r>
            <a:r>
              <a:rPr lang="en-GB" sz="1600" dirty="0">
                <a:sym typeface="Helvetica Neue LT Std 55 Roman"/>
                <a:hlinkClick r:id="rId3"/>
              </a:rPr>
              <a:t>www.kentadulteducation.co.uk</a:t>
            </a:r>
            <a:endParaRPr lang="en-GB" sz="1600" dirty="0">
              <a:sym typeface="Helvetica Neue LT Std 55 Roman"/>
            </a:endParaRPr>
          </a:p>
          <a:p>
            <a:pPr defTabSz="490537"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dirty="0">
                <a:sym typeface="Helvetica Neue LT Std 55 Roman"/>
              </a:rPr>
              <a:t> and click on Course Areas then Family Courses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0C3F47-FCDF-4BBB-AE58-048A9B175E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1" y="101899"/>
            <a:ext cx="4275743" cy="2094827"/>
          </a:xfrm>
          <a:prstGeom prst="rect">
            <a:avLst/>
          </a:prstGeom>
        </p:spPr>
      </p:pic>
      <p:sp>
        <p:nvSpPr>
          <p:cNvPr id="3" name="Shape 120">
            <a:extLst>
              <a:ext uri="{FF2B5EF4-FFF2-40B4-BE49-F238E27FC236}">
                <a16:creationId xmlns:a16="http://schemas.microsoft.com/office/drawing/2014/main" id="{5F70E640-71E0-485C-A273-01FBEA9AB10C}"/>
              </a:ext>
            </a:extLst>
          </p:cNvPr>
          <p:cNvSpPr/>
          <p:nvPr/>
        </p:nvSpPr>
        <p:spPr>
          <a:xfrm>
            <a:off x="679696" y="4603227"/>
            <a:ext cx="6203374" cy="3278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endParaRPr lang="en-GB" dirty="0">
              <a:solidFill>
                <a:srgbClr val="9465AA"/>
              </a:solidFill>
            </a:endParaRPr>
          </a:p>
        </p:txBody>
      </p:sp>
      <p:sp>
        <p:nvSpPr>
          <p:cNvPr id="8" name="Shape 120">
            <a:extLst>
              <a:ext uri="{FF2B5EF4-FFF2-40B4-BE49-F238E27FC236}">
                <a16:creationId xmlns:a16="http://schemas.microsoft.com/office/drawing/2014/main" id="{E09F4374-A99A-45CF-A708-8086AFCBBBF9}"/>
              </a:ext>
            </a:extLst>
          </p:cNvPr>
          <p:cNvSpPr/>
          <p:nvPr/>
        </p:nvSpPr>
        <p:spPr>
          <a:xfrm>
            <a:off x="670650" y="2496096"/>
            <a:ext cx="6203374" cy="73037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0EDB25-A0B9-4B55-A13F-77CA78BC8020}"/>
              </a:ext>
            </a:extLst>
          </p:cNvPr>
          <p:cNvSpPr txBox="1"/>
          <p:nvPr/>
        </p:nvSpPr>
        <p:spPr>
          <a:xfrm>
            <a:off x="1504085" y="2448911"/>
            <a:ext cx="4536504" cy="93794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2400" dirty="0">
                <a:solidFill>
                  <a:schemeClr val="bg1"/>
                </a:solidFill>
                <a:latin typeface="Helvetica Neue LT Std 55 Roman"/>
              </a:rPr>
              <a:t>Family Learning courses starting in </a:t>
            </a:r>
            <a:r>
              <a:rPr lang="en-GB" sz="2400">
                <a:solidFill>
                  <a:schemeClr val="bg1"/>
                </a:solidFill>
                <a:latin typeface="Helvetica Neue LT Std 55 Roman"/>
              </a:rPr>
              <a:t>April – Enrol NOW!</a:t>
            </a:r>
            <a:endParaRPr lang="en-GB" sz="2400" dirty="0">
              <a:solidFill>
                <a:schemeClr val="bg1"/>
              </a:solidFill>
              <a:latin typeface="Helvetica Neue LT Std 55 Roman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EAA90B4-1EE3-4E99-9AD4-B66EFC55D3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859" y="3412751"/>
            <a:ext cx="7056784" cy="419508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Light</vt:lpstr>
      <vt:lpstr>Helvetica Neue</vt:lpstr>
      <vt:lpstr>Helvetica Neue LT Std 55 Roman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Glanville, Lindsey - EY EQS</dc:creator>
  <cp:lastModifiedBy>Jo Chin</cp:lastModifiedBy>
  <cp:revision>28</cp:revision>
  <dcterms:modified xsi:type="dcterms:W3CDTF">2021-03-19T08:07:44Z</dcterms:modified>
</cp:coreProperties>
</file>